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0" r:id="rId5"/>
    <p:sldId id="262" r:id="rId6"/>
    <p:sldId id="266" r:id="rId7"/>
    <p:sldId id="267" r:id="rId8"/>
    <p:sldId id="269" r:id="rId9"/>
    <p:sldId id="271" r:id="rId10"/>
    <p:sldId id="27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581" autoAdjust="0"/>
  </p:normalViewPr>
  <p:slideViewPr>
    <p:cSldViewPr snapToGrid="0" snapToObjects="1">
      <p:cViewPr varScale="1">
        <p:scale>
          <a:sx n="102" d="100"/>
          <a:sy n="102" d="100"/>
        </p:scale>
        <p:origin x="-108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2.jpg"/><Relationship Id="rId3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IMMIGRATION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 the late 1800’s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766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/>
          <a:srcRect l="7222" r="15239"/>
          <a:stretch/>
        </p:blipFill>
        <p:spPr>
          <a:xfrm rot="21420000">
            <a:off x="-450519" y="324628"/>
            <a:ext cx="4348639" cy="3334235"/>
          </a:xfrm>
        </p:spPr>
      </p:pic>
      <p:pic>
        <p:nvPicPr>
          <p:cNvPr id="7" name="Picture Placeholder 6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l="12420" r="12420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See the Chinese queue and a drawing of New York gangs above!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551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b="1" dirty="0" smtClean="0"/>
              <a:t>Push</a:t>
            </a:r>
            <a:r>
              <a:rPr lang="en-US" dirty="0" smtClean="0"/>
              <a:t> and Pull” factors.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Push</a:t>
            </a:r>
            <a:r>
              <a:rPr lang="en-US" dirty="0" smtClean="0"/>
              <a:t> factors are reasons that </a:t>
            </a:r>
            <a:r>
              <a:rPr lang="en-US" b="1" dirty="0" smtClean="0"/>
              <a:t>PUSHED </a:t>
            </a:r>
            <a:r>
              <a:rPr lang="en-US" dirty="0" smtClean="0"/>
              <a:t>people from their home like:</a:t>
            </a:r>
          </a:p>
          <a:p>
            <a:pPr lvl="1"/>
            <a:r>
              <a:rPr lang="en-US" dirty="0" smtClean="0"/>
              <a:t>Poverty</a:t>
            </a:r>
          </a:p>
          <a:p>
            <a:pPr lvl="1"/>
            <a:r>
              <a:rPr lang="en-US" dirty="0" smtClean="0"/>
              <a:t>War</a:t>
            </a:r>
          </a:p>
          <a:p>
            <a:pPr lvl="1"/>
            <a:r>
              <a:rPr lang="en-US" dirty="0" smtClean="0"/>
              <a:t>Religious/Political persecution</a:t>
            </a:r>
          </a:p>
          <a:p>
            <a:pPr lvl="1"/>
            <a:r>
              <a:rPr lang="en-US" dirty="0" smtClean="0"/>
              <a:t>Overcrowding</a:t>
            </a:r>
          </a:p>
          <a:p>
            <a:pPr lvl="1"/>
            <a:r>
              <a:rPr lang="en-US" dirty="0" smtClean="0"/>
              <a:t>Lack of Jobs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860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“Push and </a:t>
            </a:r>
            <a:r>
              <a:rPr lang="en-US" b="1" dirty="0" smtClean="0"/>
              <a:t>Pull”</a:t>
            </a:r>
            <a:r>
              <a:rPr lang="en-US" dirty="0" smtClean="0"/>
              <a:t> factors.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Pull </a:t>
            </a:r>
            <a:r>
              <a:rPr lang="en-US" dirty="0" smtClean="0"/>
              <a:t>factors are reasons that </a:t>
            </a:r>
            <a:r>
              <a:rPr lang="en-US" b="1" dirty="0" smtClean="0"/>
              <a:t>PULLED</a:t>
            </a:r>
            <a:r>
              <a:rPr lang="en-US" dirty="0" smtClean="0"/>
              <a:t> people to a new country like:</a:t>
            </a:r>
          </a:p>
          <a:p>
            <a:pPr lvl="1"/>
            <a:r>
              <a:rPr lang="en-US" dirty="0" smtClean="0"/>
              <a:t>Freedom</a:t>
            </a:r>
          </a:p>
          <a:p>
            <a:pPr lvl="1"/>
            <a:r>
              <a:rPr lang="en-US" dirty="0" smtClean="0"/>
              <a:t>Wealth</a:t>
            </a:r>
          </a:p>
          <a:p>
            <a:pPr lvl="1"/>
            <a:r>
              <a:rPr lang="en-US" dirty="0" smtClean="0"/>
              <a:t>Jobs</a:t>
            </a:r>
          </a:p>
          <a:p>
            <a:pPr lvl="1"/>
            <a:r>
              <a:rPr lang="en-US" dirty="0" smtClean="0"/>
              <a:t>Family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200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Ellis-Island-1.jpg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4" b="1204"/>
          <a:stretch>
            <a:fillRect/>
          </a:stretch>
        </p:blipFill>
        <p:spPr/>
      </p:pic>
      <p:pic>
        <p:nvPicPr>
          <p:cNvPr id="6" name="Picture Placeholder 5" descr="images-2.jpeg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" t="3485" r="-315" b="41967"/>
          <a:stretch/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Ellis Island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Ellis Island and the Statue of Liberty became known as the “golden door” into America and were symbolic of</a:t>
            </a:r>
          </a:p>
          <a:p>
            <a:r>
              <a:rPr lang="en-US" dirty="0" smtClean="0"/>
              <a:t>prosperity and freedom.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038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images-1.jpeg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" b="569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4140803"/>
            <a:ext cx="5532958" cy="1955197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/>
              <a:t>Ellis Island became a major receiving station for immigrants in New York. </a:t>
            </a:r>
            <a:endParaRPr lang="en-US" sz="2400" dirty="0" smtClean="0"/>
          </a:p>
          <a:p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sz="2300" dirty="0" smtClean="0"/>
              <a:t>Most </a:t>
            </a:r>
            <a:r>
              <a:rPr lang="en-US" sz="2300" dirty="0" smtClean="0"/>
              <a:t>immigrants entering Ellis Island were coming from Europe.</a:t>
            </a:r>
          </a:p>
          <a:p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Often times people’s names were “Americanized” to quicken the process.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188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Angel Island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Sits in San Francisco Bay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Was the main receiving station for Asian immigrants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Not as famous or “romantic” as Ellis Island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1757" b="17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11311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“Old” and “New” Immigrants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“Old”- before 1885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From countries like England, Ireland, Germany,  Scandinavia and China</a:t>
            </a:r>
          </a:p>
          <a:p>
            <a:r>
              <a:rPr lang="en-US" dirty="0" smtClean="0"/>
              <a:t>Had similar customs (except the Chinese)</a:t>
            </a:r>
          </a:p>
          <a:p>
            <a:r>
              <a:rPr lang="en-US" dirty="0" smtClean="0"/>
              <a:t>Some spoke English</a:t>
            </a:r>
          </a:p>
          <a:p>
            <a:r>
              <a:rPr lang="en-US" dirty="0" smtClean="0"/>
              <a:t>Many were Protestant</a:t>
            </a:r>
          </a:p>
          <a:p>
            <a:r>
              <a:rPr lang="en-US" dirty="0" smtClean="0"/>
              <a:t>Assimilated easier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“New”-after 1885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From countries like Italy, Poland, Greece, Russia Hungary, Japan and China</a:t>
            </a:r>
          </a:p>
          <a:p>
            <a:r>
              <a:rPr lang="en-US" dirty="0" smtClean="0"/>
              <a:t>Few spoke English</a:t>
            </a:r>
          </a:p>
          <a:p>
            <a:r>
              <a:rPr lang="en-US" dirty="0" smtClean="0"/>
              <a:t>Had very different customs</a:t>
            </a:r>
          </a:p>
          <a:p>
            <a:r>
              <a:rPr lang="en-US" dirty="0" smtClean="0"/>
              <a:t>Many were Catholic, Buddhists,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215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Arrival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9967" b="996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0000" lnSpcReduction="2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Most had to find work immediately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Many stayed in ethnic neighborhoods with people from their home country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N.Y.C became the “most crowded place in the world”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681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Crowded “ghettos” or “slums” were filthy and disease ridden</a:t>
            </a:r>
          </a:p>
          <a:p>
            <a:r>
              <a:rPr lang="en-US" dirty="0" smtClean="0"/>
              <a:t>There was rampant crime and many ethnic gangs</a:t>
            </a:r>
          </a:p>
          <a:p>
            <a:r>
              <a:rPr lang="en-US" dirty="0" smtClean="0"/>
              <a:t>Union workers were against immigrant workers. Why?</a:t>
            </a:r>
          </a:p>
          <a:p>
            <a:r>
              <a:rPr lang="en-US" dirty="0" smtClean="0"/>
              <a:t>Chinese and Irish immigrants were generally the most hated by other groups</a:t>
            </a:r>
          </a:p>
          <a:p>
            <a:r>
              <a:rPr lang="en-US" dirty="0" smtClean="0"/>
              <a:t>In 1882, the Chinese Exclusion Act was passed banning any more Chinese workers from coming into the US</a:t>
            </a:r>
          </a:p>
          <a:p>
            <a:r>
              <a:rPr lang="en-US" dirty="0" smtClean="0"/>
              <a:t>“Nativist” groups were formed which were people who were against all immigrants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862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587</TotalTime>
  <Words>344</Words>
  <Application>Microsoft Macintosh PowerPoint</Application>
  <PresentationFormat>On-screen Show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Inkwell</vt:lpstr>
      <vt:lpstr>IMMIGRATION</vt:lpstr>
      <vt:lpstr>“Push and Pull” factors.</vt:lpstr>
      <vt:lpstr>“Push and Pull” factors.</vt:lpstr>
      <vt:lpstr>Ellis Island</vt:lpstr>
      <vt:lpstr>PowerPoint Presentation</vt:lpstr>
      <vt:lpstr>Angel Island</vt:lpstr>
      <vt:lpstr>“Old” and “New” Immigrants</vt:lpstr>
      <vt:lpstr>Arrival</vt:lpstr>
      <vt:lpstr>Problems</vt:lpstr>
      <vt:lpstr>PowerPoint Presentation</vt:lpstr>
    </vt:vector>
  </TitlesOfParts>
  <Company>LiveBeautiful.myarbonne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IMMIGRATION</dc:title>
  <dc:creator>Wendi Johnson</dc:creator>
  <cp:lastModifiedBy>Wendi Johnson</cp:lastModifiedBy>
  <cp:revision>15</cp:revision>
  <dcterms:created xsi:type="dcterms:W3CDTF">2011-09-11T22:38:58Z</dcterms:created>
  <dcterms:modified xsi:type="dcterms:W3CDTF">2011-09-13T01:44:41Z</dcterms:modified>
</cp:coreProperties>
</file>